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32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341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560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687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12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632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38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94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28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D9D4C-F3B4-4359-9DCD-80D5EAD09BF4}" type="datetimeFigureOut">
              <a:rPr lang="ru-RU" smtClean="0"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5147B-999E-4FAE-9092-0BE32DC998E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221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yeliner_hu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780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4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yeliner_hu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44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07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Diavetítés a képernyőre (4:3 oldalarány)</PresentationFormat>
  <Paragraphs>0</Paragraphs>
  <Slides>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design2</dc:creator>
  <cp:lastModifiedBy>Marianna Fórizs</cp:lastModifiedBy>
  <cp:revision>2</cp:revision>
  <dcterms:created xsi:type="dcterms:W3CDTF">2016-03-18T05:25:28Z</dcterms:created>
  <dcterms:modified xsi:type="dcterms:W3CDTF">2020-03-21T12:45:23Z</dcterms:modified>
</cp:coreProperties>
</file>